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US" sz="7200" dirty="0" smtClean="0"/>
              <a:t>like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I </a:t>
            </a:r>
            <a:r>
              <a:rPr lang="en-US" sz="4800" u="sng" dirty="0" smtClean="0"/>
              <a:t>like</a:t>
            </a:r>
            <a:r>
              <a:rPr lang="en-US" sz="4800" dirty="0" smtClean="0"/>
              <a:t> to eat gummies.</a:t>
            </a:r>
            <a:endParaRPr lang="en-US" sz="4800" dirty="0"/>
          </a:p>
        </p:txBody>
      </p:sp>
      <p:pic>
        <p:nvPicPr>
          <p:cNvPr id="4" name="~PP1878.WAV">
            <a:hlinkClick r:id="" action="ppaction://media"/>
          </p:cNvPr>
          <p:cNvPicPr>
            <a:picLocks noRot="1" noChangeAspect="1"/>
          </p:cNvPicPr>
          <p:nvPr>
            <a:wavAudioFile r:embed="rId1" name="~PP1878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2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676400"/>
            <a:ext cx="8229600" cy="1143000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en-US" sz="7200" dirty="0" smtClean="0"/>
              <a:t>he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4114800"/>
            <a:ext cx="8229600" cy="9906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		</a:t>
            </a:r>
            <a:r>
              <a:rPr lang="en-US" sz="6600" u="sng" dirty="0" smtClean="0"/>
              <a:t>He</a:t>
            </a:r>
            <a:r>
              <a:rPr lang="en-US" sz="6600" dirty="0" smtClean="0"/>
              <a:t> can read a book.</a:t>
            </a:r>
            <a:endParaRPr lang="en-US" sz="6600" dirty="0"/>
          </a:p>
        </p:txBody>
      </p:sp>
      <p:pic>
        <p:nvPicPr>
          <p:cNvPr id="4" name="~PP1963.WAV">
            <a:hlinkClick r:id="" action="ppaction://media"/>
          </p:cNvPr>
          <p:cNvPicPr>
            <a:picLocks noRot="1" noChangeAspect="1"/>
          </p:cNvPicPr>
          <p:nvPr>
            <a:wavAudioFile r:embed="rId1" name="~PP1963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405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en-US" sz="7200" dirty="0" smtClean="0"/>
              <a:t>for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276600"/>
            <a:ext cx="8229600" cy="1219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7200" dirty="0" smtClean="0"/>
              <a:t>I have a gift </a:t>
            </a:r>
            <a:r>
              <a:rPr lang="en-US" sz="7200" u="sng" dirty="0" smtClean="0"/>
              <a:t>for </a:t>
            </a:r>
            <a:r>
              <a:rPr lang="en-US" sz="7200" dirty="0" smtClean="0"/>
              <a:t>you.</a:t>
            </a:r>
            <a:endParaRPr lang="en-US" sz="7200" dirty="0"/>
          </a:p>
        </p:txBody>
      </p:sp>
      <p:pic>
        <p:nvPicPr>
          <p:cNvPr id="4" name="~PP3826.WAV">
            <a:hlinkClick r:id="" action="ppaction://media"/>
          </p:cNvPr>
          <p:cNvPicPr>
            <a:picLocks noRot="1" noChangeAspect="1"/>
          </p:cNvPicPr>
          <p:nvPr>
            <a:wavAudioFile r:embed="rId1" name="~PP3826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8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676400"/>
            <a:ext cx="8229600" cy="1143000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en-US" sz="7200" dirty="0" smtClean="0"/>
              <a:t>me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038600"/>
            <a:ext cx="8229600" cy="16764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sz="7200" dirty="0" smtClean="0"/>
              <a:t>Will you ride with </a:t>
            </a:r>
            <a:r>
              <a:rPr lang="en-US" sz="7200" u="sng" dirty="0" smtClean="0"/>
              <a:t>me</a:t>
            </a:r>
            <a:r>
              <a:rPr lang="en-US" sz="7200" dirty="0" smtClean="0"/>
              <a:t>?</a:t>
            </a:r>
            <a:endParaRPr lang="en-US" sz="7200" dirty="0"/>
          </a:p>
        </p:txBody>
      </p:sp>
      <p:pic>
        <p:nvPicPr>
          <p:cNvPr id="4" name="~PP4067.WAV">
            <a:hlinkClick r:id="" action="ppaction://media"/>
          </p:cNvPr>
          <p:cNvPicPr>
            <a:picLocks noRot="1" noChangeAspect="1"/>
          </p:cNvPicPr>
          <p:nvPr>
            <a:wavAudioFile r:embed="rId1" name="~PP4067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423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8229600" cy="1143000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en-US" sz="7200" dirty="0" smtClean="0"/>
              <a:t>with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0386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7200" dirty="0" smtClean="0"/>
              <a:t>My mom walks </a:t>
            </a:r>
            <a:r>
              <a:rPr lang="en-US" sz="7200" u="sng" dirty="0" smtClean="0"/>
              <a:t>with</a:t>
            </a:r>
            <a:r>
              <a:rPr lang="en-US" sz="7200" dirty="0" smtClean="0"/>
              <a:t> me.</a:t>
            </a:r>
            <a:endParaRPr lang="en-US" sz="7200" dirty="0"/>
          </a:p>
        </p:txBody>
      </p:sp>
      <p:pic>
        <p:nvPicPr>
          <p:cNvPr id="4" name="~PP1523.WAV">
            <a:hlinkClick r:id="" action="ppaction://media"/>
          </p:cNvPr>
          <p:cNvPicPr>
            <a:picLocks noRot="1" noChangeAspect="1"/>
          </p:cNvPicPr>
          <p:nvPr>
            <a:wavAudioFile r:embed="rId1" name="~PP1523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59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30</Words>
  <Application>Microsoft Office PowerPoint</Application>
  <PresentationFormat>On-screen Show (4:3)</PresentationFormat>
  <Paragraphs>10</Paragraphs>
  <Slides>5</Slides>
  <Notes>0</Notes>
  <HiddenSlides>0</HiddenSlides>
  <MMClips>5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like</vt:lpstr>
      <vt:lpstr>he</vt:lpstr>
      <vt:lpstr>for</vt:lpstr>
      <vt:lpstr>me</vt:lpstr>
      <vt:lpstr>with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</dc:title>
  <dc:creator>Kim Gladden</dc:creator>
  <cp:lastModifiedBy>Kim Gladden</cp:lastModifiedBy>
  <cp:revision>4</cp:revision>
  <dcterms:created xsi:type="dcterms:W3CDTF">2011-02-15T19:07:53Z</dcterms:created>
  <dcterms:modified xsi:type="dcterms:W3CDTF">2011-03-06T05:57:41Z</dcterms:modified>
</cp:coreProperties>
</file>